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sldIdLst>
    <p:sldId id="256" r:id="rId2"/>
    <p:sldId id="280" r:id="rId3"/>
    <p:sldId id="283" r:id="rId4"/>
    <p:sldId id="282" r:id="rId5"/>
    <p:sldId id="284" r:id="rId6"/>
    <p:sldId id="285" r:id="rId7"/>
    <p:sldId id="286" r:id="rId8"/>
    <p:sldId id="287" r:id="rId9"/>
    <p:sldId id="290" r:id="rId10"/>
    <p:sldId id="289" r:id="rId11"/>
    <p:sldId id="291" r:id="rId12"/>
    <p:sldId id="293" r:id="rId13"/>
    <p:sldId id="294" r:id="rId14"/>
  </p:sldIdLst>
  <p:sldSz cx="9144000" cy="6858000" type="screen4x3"/>
  <p:notesSz cx="6669088" cy="9928225"/>
  <p:defaultTextStyle>
    <a:defPPr>
      <a:defRPr lang="nl-NL"/>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5" autoAdjust="0"/>
  </p:normalViewPr>
  <p:slideViewPr>
    <p:cSldViewPr>
      <p:cViewPr varScale="1">
        <p:scale>
          <a:sx n="63" d="100"/>
          <a:sy n="63" d="100"/>
        </p:scale>
        <p:origin x="13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nl-NL" altLang="nl-NL" smtClean="0"/>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nl-NL" altLang="nl-NL" smtClean="0"/>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nl-NL" altLang="nl-NL" smtClean="0"/>
            </a:p>
          </p:txBody>
        </p:sp>
      </p:grpSp>
      <p:sp>
        <p:nvSpPr>
          <p:cNvPr id="178178" name="Rectangle 2"/>
          <p:cNvSpPr>
            <a:spLocks noGrp="1" noChangeArrowheads="1"/>
          </p:cNvSpPr>
          <p:nvPr>
            <p:ph type="ctrTitle"/>
          </p:nvPr>
        </p:nvSpPr>
        <p:spPr>
          <a:xfrm>
            <a:off x="685800" y="685800"/>
            <a:ext cx="7772400" cy="2127250"/>
          </a:xfrm>
        </p:spPr>
        <p:txBody>
          <a:bodyPr/>
          <a:lstStyle>
            <a:lvl1pPr algn="ctr">
              <a:defRPr sz="5800"/>
            </a:lvl1pPr>
          </a:lstStyle>
          <a:p>
            <a:r>
              <a:rPr lang="nl-NL"/>
              <a:t>Klik om het opmaakprofiel te bewerken</a:t>
            </a:r>
          </a:p>
        </p:txBody>
      </p:sp>
      <p:sp>
        <p:nvSpPr>
          <p:cNvPr id="178179"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nl-NL"/>
              <a:t>Klik om het opmaakprofiel van de modelondertitel te bewerken</a:t>
            </a:r>
          </a:p>
        </p:txBody>
      </p:sp>
      <p:sp>
        <p:nvSpPr>
          <p:cNvPr id="8" name="Rectangle 4"/>
          <p:cNvSpPr>
            <a:spLocks noGrp="1" noChangeArrowheads="1"/>
          </p:cNvSpPr>
          <p:nvPr>
            <p:ph type="dt" sz="half" idx="10"/>
          </p:nvPr>
        </p:nvSpPr>
        <p:spPr/>
        <p:txBody>
          <a:bodyPr/>
          <a:lstStyle>
            <a:lvl1pPr>
              <a:defRPr/>
            </a:lvl1pPr>
          </a:lstStyle>
          <a:p>
            <a:pPr>
              <a:defRPr/>
            </a:pPr>
            <a:endParaRPr lang="nl-NL"/>
          </a:p>
        </p:txBody>
      </p:sp>
      <p:sp>
        <p:nvSpPr>
          <p:cNvPr id="9" name="Rectangle 5"/>
          <p:cNvSpPr>
            <a:spLocks noGrp="1" noChangeArrowheads="1"/>
          </p:cNvSpPr>
          <p:nvPr>
            <p:ph type="ftr" sz="quarter" idx="11"/>
          </p:nvPr>
        </p:nvSpPr>
        <p:spPr/>
        <p:txBody>
          <a:bodyPr/>
          <a:lstStyle>
            <a:lvl1pPr>
              <a:defRPr/>
            </a:lvl1pPr>
          </a:lstStyle>
          <a:p>
            <a:pPr>
              <a:defRPr/>
            </a:pPr>
            <a:endParaRPr lang="nl-NL"/>
          </a:p>
        </p:txBody>
      </p:sp>
      <p:sp>
        <p:nvSpPr>
          <p:cNvPr id="10" name="Rectangle 6"/>
          <p:cNvSpPr>
            <a:spLocks noGrp="1" noChangeArrowheads="1"/>
          </p:cNvSpPr>
          <p:nvPr>
            <p:ph type="sldNum" sz="quarter" idx="12"/>
          </p:nvPr>
        </p:nvSpPr>
        <p:spPr/>
        <p:txBody>
          <a:bodyPr/>
          <a:lstStyle>
            <a:lvl1pPr>
              <a:defRPr smtClean="0"/>
            </a:lvl1pPr>
          </a:lstStyle>
          <a:p>
            <a:pPr>
              <a:defRPr/>
            </a:pPr>
            <a:fld id="{46A4E040-11C0-4F9A-B5E4-526B3233BEBF}" type="slidenum">
              <a:rPr lang="nl-NL" altLang="nl-NL"/>
              <a:pPr>
                <a:defRPr/>
              </a:pPr>
              <a:t>‹nr.›</a:t>
            </a:fld>
            <a:endParaRPr lang="nl-NL" altLang="nl-NL"/>
          </a:p>
        </p:txBody>
      </p:sp>
    </p:spTree>
    <p:extLst>
      <p:ext uri="{BB962C8B-B14F-4D97-AF65-F5344CB8AC3E}">
        <p14:creationId xmlns:p14="http://schemas.microsoft.com/office/powerpoint/2010/main" val="980257860"/>
      </p:ext>
    </p:extLst>
  </p:cSld>
  <p:clrMapOvr>
    <a:masterClrMapping/>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B94D7D62-1D42-402E-9729-1C3D894350D3}" type="slidenum">
              <a:rPr lang="nl-NL" altLang="nl-NL"/>
              <a:pPr>
                <a:defRPr/>
              </a:pPr>
              <a:t>‹nr.›</a:t>
            </a:fld>
            <a:endParaRPr lang="nl-NL" altLang="nl-NL"/>
          </a:p>
        </p:txBody>
      </p:sp>
    </p:spTree>
    <p:extLst>
      <p:ext uri="{BB962C8B-B14F-4D97-AF65-F5344CB8AC3E}">
        <p14:creationId xmlns:p14="http://schemas.microsoft.com/office/powerpoint/2010/main" val="3782995428"/>
      </p:ext>
    </p:extLst>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7813"/>
            <a:ext cx="2057400" cy="585311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7813"/>
            <a:ext cx="6019800" cy="5853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0011DE41-B254-49CA-BD19-3575131CE570}" type="slidenum">
              <a:rPr lang="nl-NL" altLang="nl-NL"/>
              <a:pPr>
                <a:defRPr/>
              </a:pPr>
              <a:t>‹nr.›</a:t>
            </a:fld>
            <a:endParaRPr lang="nl-NL" altLang="nl-NL"/>
          </a:p>
        </p:txBody>
      </p:sp>
    </p:spTree>
    <p:extLst>
      <p:ext uri="{BB962C8B-B14F-4D97-AF65-F5344CB8AC3E}">
        <p14:creationId xmlns:p14="http://schemas.microsoft.com/office/powerpoint/2010/main" val="541480365"/>
      </p:ext>
    </p:extLst>
  </p:cSld>
  <p:clrMapOvr>
    <a:masterClrMapping/>
  </p:clrMapOvr>
  <p:transition>
    <p:cover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7813"/>
            <a:ext cx="8229600" cy="1139825"/>
          </a:xfrm>
        </p:spPr>
        <p:txBody>
          <a:bodyPr/>
          <a:lstStyle/>
          <a:p>
            <a:r>
              <a:rPr lang="nl-NL" smtClean="0"/>
              <a:t>Klik om de stijl te bewerken</a:t>
            </a:r>
            <a:endParaRPr lang="nl-NL"/>
          </a:p>
        </p:txBody>
      </p:sp>
      <p:sp>
        <p:nvSpPr>
          <p:cNvPr id="3" name="Tijdelijke aanduiding voor tabel 2"/>
          <p:cNvSpPr>
            <a:spLocks noGrp="1"/>
          </p:cNvSpPr>
          <p:nvPr>
            <p:ph type="tbl" idx="1"/>
          </p:nvPr>
        </p:nvSpPr>
        <p:spPr>
          <a:xfrm>
            <a:off x="457200" y="1600200"/>
            <a:ext cx="8229600" cy="4530725"/>
          </a:xfrm>
        </p:spPr>
        <p:txBody>
          <a:bodyPr/>
          <a:lstStyle/>
          <a:p>
            <a:pPr lvl="0"/>
            <a:endParaRPr lang="nl-N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ABDFA9D1-E3A2-43F8-A0A4-54A4CCF28A04}" type="slidenum">
              <a:rPr lang="nl-NL" altLang="nl-NL"/>
              <a:pPr>
                <a:defRPr/>
              </a:pPr>
              <a:t>‹nr.›</a:t>
            </a:fld>
            <a:endParaRPr lang="nl-NL" altLang="nl-NL"/>
          </a:p>
        </p:txBody>
      </p:sp>
    </p:spTree>
    <p:extLst>
      <p:ext uri="{BB962C8B-B14F-4D97-AF65-F5344CB8AC3E}">
        <p14:creationId xmlns:p14="http://schemas.microsoft.com/office/powerpoint/2010/main" val="1160440693"/>
      </p:ext>
    </p:extLst>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E2E38F21-5E12-406B-BDDC-E944C850BEE8}" type="slidenum">
              <a:rPr lang="nl-NL" altLang="nl-NL"/>
              <a:pPr>
                <a:defRPr/>
              </a:pPr>
              <a:t>‹nr.›</a:t>
            </a:fld>
            <a:endParaRPr lang="nl-NL" altLang="nl-NL"/>
          </a:p>
        </p:txBody>
      </p:sp>
    </p:spTree>
    <p:extLst>
      <p:ext uri="{BB962C8B-B14F-4D97-AF65-F5344CB8AC3E}">
        <p14:creationId xmlns:p14="http://schemas.microsoft.com/office/powerpoint/2010/main" val="2352909506"/>
      </p:ext>
    </p:extLst>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575A3594-D92E-4B81-A6BE-27BB377AB95B}" type="slidenum">
              <a:rPr lang="nl-NL" altLang="nl-NL"/>
              <a:pPr>
                <a:defRPr/>
              </a:pPr>
              <a:t>‹nr.›</a:t>
            </a:fld>
            <a:endParaRPr lang="nl-NL" altLang="nl-NL"/>
          </a:p>
        </p:txBody>
      </p:sp>
    </p:spTree>
    <p:extLst>
      <p:ext uri="{BB962C8B-B14F-4D97-AF65-F5344CB8AC3E}">
        <p14:creationId xmlns:p14="http://schemas.microsoft.com/office/powerpoint/2010/main" val="1421206475"/>
      </p:ext>
    </p:extLst>
  </p:cSld>
  <p:clrMapOvr>
    <a:masterClrMapping/>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CFF5F00F-AF5D-4C14-8A52-9FBCEDF6D7A5}" type="slidenum">
              <a:rPr lang="nl-NL" altLang="nl-NL"/>
              <a:pPr>
                <a:defRPr/>
              </a:pPr>
              <a:t>‹nr.›</a:t>
            </a:fld>
            <a:endParaRPr lang="nl-NL" altLang="nl-NL"/>
          </a:p>
        </p:txBody>
      </p:sp>
    </p:spTree>
    <p:extLst>
      <p:ext uri="{BB962C8B-B14F-4D97-AF65-F5344CB8AC3E}">
        <p14:creationId xmlns:p14="http://schemas.microsoft.com/office/powerpoint/2010/main" val="404404806"/>
      </p:ext>
    </p:extLst>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7D01D9FB-D3E3-439C-BEF2-A0F4B5A27521}" type="slidenum">
              <a:rPr lang="nl-NL" altLang="nl-NL"/>
              <a:pPr>
                <a:defRPr/>
              </a:pPr>
              <a:t>‹nr.›</a:t>
            </a:fld>
            <a:endParaRPr lang="nl-NL" altLang="nl-NL"/>
          </a:p>
        </p:txBody>
      </p:sp>
    </p:spTree>
    <p:extLst>
      <p:ext uri="{BB962C8B-B14F-4D97-AF65-F5344CB8AC3E}">
        <p14:creationId xmlns:p14="http://schemas.microsoft.com/office/powerpoint/2010/main" val="3486865079"/>
      </p:ext>
    </p:extLst>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A04DB8DE-8236-47E2-B160-C882ECEB8A40}" type="slidenum">
              <a:rPr lang="nl-NL" altLang="nl-NL"/>
              <a:pPr>
                <a:defRPr/>
              </a:pPr>
              <a:t>‹nr.›</a:t>
            </a:fld>
            <a:endParaRPr lang="nl-NL" altLang="nl-NL"/>
          </a:p>
        </p:txBody>
      </p:sp>
    </p:spTree>
    <p:extLst>
      <p:ext uri="{BB962C8B-B14F-4D97-AF65-F5344CB8AC3E}">
        <p14:creationId xmlns:p14="http://schemas.microsoft.com/office/powerpoint/2010/main" val="1294461154"/>
      </p:ext>
    </p:extLst>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8B85127B-4A7D-4CD3-866E-F588301176E5}" type="slidenum">
              <a:rPr lang="nl-NL" altLang="nl-NL"/>
              <a:pPr>
                <a:defRPr/>
              </a:pPr>
              <a:t>‹nr.›</a:t>
            </a:fld>
            <a:endParaRPr lang="nl-NL" altLang="nl-NL"/>
          </a:p>
        </p:txBody>
      </p:sp>
    </p:spTree>
    <p:extLst>
      <p:ext uri="{BB962C8B-B14F-4D97-AF65-F5344CB8AC3E}">
        <p14:creationId xmlns:p14="http://schemas.microsoft.com/office/powerpoint/2010/main" val="1538278875"/>
      </p:ext>
    </p:extLst>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99D46CE-2ECB-4A4C-953C-694B10E4AAC4}" type="slidenum">
              <a:rPr lang="nl-NL" altLang="nl-NL"/>
              <a:pPr>
                <a:defRPr/>
              </a:pPr>
              <a:t>‹nr.›</a:t>
            </a:fld>
            <a:endParaRPr lang="nl-NL" altLang="nl-NL"/>
          </a:p>
        </p:txBody>
      </p:sp>
    </p:spTree>
    <p:extLst>
      <p:ext uri="{BB962C8B-B14F-4D97-AF65-F5344CB8AC3E}">
        <p14:creationId xmlns:p14="http://schemas.microsoft.com/office/powerpoint/2010/main" val="2670071863"/>
      </p:ext>
    </p:extLst>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8451C361-AC46-4908-9302-C890A3169EA5}" type="slidenum">
              <a:rPr lang="nl-NL" altLang="nl-NL"/>
              <a:pPr>
                <a:defRPr/>
              </a:pPr>
              <a:t>‹nr.›</a:t>
            </a:fld>
            <a:endParaRPr lang="nl-NL" altLang="nl-NL"/>
          </a:p>
        </p:txBody>
      </p:sp>
    </p:spTree>
    <p:extLst>
      <p:ext uri="{BB962C8B-B14F-4D97-AF65-F5344CB8AC3E}">
        <p14:creationId xmlns:p14="http://schemas.microsoft.com/office/powerpoint/2010/main" val="1809589849"/>
      </p:ext>
    </p:extLst>
  </p:cSld>
  <p:clrMapOvr>
    <a:masterClrMapping/>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l-NL" altLang="nl-NL" smtClean="0"/>
              <a:t>Klik om het opmaakprofiel te bewerken</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177156"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endParaRPr lang="nl-NL"/>
          </a:p>
        </p:txBody>
      </p:sp>
      <p:sp>
        <p:nvSpPr>
          <p:cNvPr id="1771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mn-lt"/>
              </a:defRPr>
            </a:lvl1pPr>
          </a:lstStyle>
          <a:p>
            <a:pPr>
              <a:defRPr/>
            </a:pPr>
            <a:endParaRPr lang="nl-NL"/>
          </a:p>
        </p:txBody>
      </p:sp>
      <p:sp>
        <p:nvSpPr>
          <p:cNvPr id="177158"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atin typeface="Verdana" panose="020B0604030504040204" pitchFamily="34" charset="0"/>
              </a:defRPr>
            </a:lvl1pPr>
          </a:lstStyle>
          <a:p>
            <a:pPr>
              <a:defRPr/>
            </a:pPr>
            <a:fld id="{BA455E5E-9070-4D58-8300-48A2E1383965}" type="slidenum">
              <a:rPr lang="nl-NL" altLang="nl-NL"/>
              <a:pPr>
                <a:defRPr/>
              </a:pPr>
              <a:t>‹nr.›</a:t>
            </a:fld>
            <a:endParaRPr lang="nl-NL" altLang="nl-NL"/>
          </a:p>
        </p:txBody>
      </p:sp>
      <p:sp>
        <p:nvSpPr>
          <p:cNvPr id="1031" name="Rectangle 7"/>
          <p:cNvSpPr>
            <a:spLocks noChangeArrowheads="1"/>
          </p:cNvSpPr>
          <p:nvPr/>
        </p:nvSpPr>
        <p:spPr bwMode="auto">
          <a:xfrm>
            <a:off x="0" y="0"/>
            <a:ext cx="228600" cy="228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nl-NL" altLang="nl-NL" sz="2400" smtClean="0">
              <a:latin typeface="Times New Roman" pitchFamily="18" charset="0"/>
            </a:endParaRPr>
          </a:p>
        </p:txBody>
      </p:sp>
      <p:sp>
        <p:nvSpPr>
          <p:cNvPr id="1032" name="Line 8"/>
          <p:cNvSpPr>
            <a:spLocks noChangeShapeType="1"/>
          </p:cNvSpPr>
          <p:nvPr/>
        </p:nvSpPr>
        <p:spPr bwMode="auto">
          <a:xfrm>
            <a:off x="457200" y="1447800"/>
            <a:ext cx="8077200"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1033" name="Rectangle 9"/>
          <p:cNvSpPr>
            <a:spLocks noChangeArrowheads="1"/>
          </p:cNvSpPr>
          <p:nvPr/>
        </p:nvSpPr>
        <p:spPr bwMode="auto">
          <a:xfrm>
            <a:off x="0" y="2286000"/>
            <a:ext cx="228600" cy="2286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nl-NL" altLang="nl-NL" sz="2400" smtClean="0">
              <a:latin typeface="Times New Roman" pitchFamily="18" charset="0"/>
            </a:endParaRPr>
          </a:p>
        </p:txBody>
      </p:sp>
      <p:sp>
        <p:nvSpPr>
          <p:cNvPr id="1034" name="Rectangle 10"/>
          <p:cNvSpPr>
            <a:spLocks noChangeArrowheads="1"/>
          </p:cNvSpPr>
          <p:nvPr/>
        </p:nvSpPr>
        <p:spPr bwMode="auto">
          <a:xfrm>
            <a:off x="0" y="4572000"/>
            <a:ext cx="228600" cy="2286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nl-NL" altLang="nl-NL" sz="2400" smtClean="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067"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Lst>
  <p:transition>
    <p:cover dir="r"/>
  </p:transition>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wmf"/><Relationship Id="rId1" Type="http://schemas.openxmlformats.org/officeDocument/2006/relationships/slideLayout" Target="../slideLayouts/slideLayout5.xml"/><Relationship Id="rId5" Type="http://schemas.openxmlformats.org/officeDocument/2006/relationships/image" Target="../media/image21.emf"/><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wmf"/><Relationship Id="rId1" Type="http://schemas.openxmlformats.org/officeDocument/2006/relationships/slideLayout" Target="../slideLayouts/slideLayout5.xml"/><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ctrTitle"/>
          </p:nvPr>
        </p:nvSpPr>
        <p:spPr>
          <a:xfrm>
            <a:off x="684213" y="1196975"/>
            <a:ext cx="7847012" cy="1511300"/>
          </a:xfrm>
        </p:spPr>
        <p:txBody>
          <a:bodyPr/>
          <a:lstStyle/>
          <a:p>
            <a:pPr eaLnBrk="1" hangingPunct="1"/>
            <a:r>
              <a:rPr lang="en-US" altLang="nl-NL" sz="4800" b="1" smtClean="0">
                <a:latin typeface="Calibri" panose="020F0502020204030204" pitchFamily="34" charset="0"/>
              </a:rPr>
              <a:t>Voor het eerst naar school; een kijkje in groep 1 en 2</a:t>
            </a:r>
            <a:endParaRPr lang="nl-NL" altLang="nl-NL" sz="4800" b="1" smtClean="0">
              <a:latin typeface="Calibri" panose="020F0502020204030204" pitchFamily="34" charset="0"/>
            </a:endParaRPr>
          </a:p>
        </p:txBody>
      </p:sp>
      <p:sp>
        <p:nvSpPr>
          <p:cNvPr id="2051" name="Rectangle 3"/>
          <p:cNvSpPr>
            <a:spLocks noGrp="1" noChangeArrowheads="1"/>
          </p:cNvSpPr>
          <p:nvPr>
            <p:ph type="subTitle" idx="1"/>
          </p:nvPr>
        </p:nvSpPr>
        <p:spPr>
          <a:xfrm>
            <a:off x="4787900" y="4797425"/>
            <a:ext cx="3097213" cy="863600"/>
          </a:xfrm>
        </p:spPr>
        <p:txBody>
          <a:bodyPr/>
          <a:lstStyle/>
          <a:p>
            <a:pPr eaLnBrk="1" hangingPunct="1"/>
            <a:r>
              <a:rPr lang="en-US" altLang="nl-NL" sz="2400" b="1" smtClean="0">
                <a:solidFill>
                  <a:schemeClr val="tx2"/>
                </a:solidFill>
                <a:latin typeface="Calibri" panose="020F0502020204030204" pitchFamily="34" charset="0"/>
              </a:rPr>
              <a:t>Wat leuk dat je bij ons op school komt.</a:t>
            </a:r>
            <a:endParaRPr lang="nl-NL" altLang="nl-NL" sz="2400" b="1" smtClean="0">
              <a:solidFill>
                <a:schemeClr val="tx2"/>
              </a:solidFill>
              <a:latin typeface="Calibri" panose="020F0502020204030204" pitchFamily="34" charset="0"/>
            </a:endParaRPr>
          </a:p>
        </p:txBody>
      </p:sp>
      <p:pic>
        <p:nvPicPr>
          <p:cNvPr id="3077"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3429000"/>
            <a:ext cx="28575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5000">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 calcmode="lin" valueType="num">
                                      <p:cBhvr>
                                        <p:cTn id="7" dur="1000" fill="hold"/>
                                        <p:tgtEl>
                                          <p:spTgt spid="205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051">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3203575" y="404813"/>
            <a:ext cx="5483225" cy="792162"/>
          </a:xfrm>
        </p:spPr>
        <p:txBody>
          <a:bodyPr/>
          <a:lstStyle/>
          <a:p>
            <a:pPr algn="ctr"/>
            <a:r>
              <a:rPr lang="en-US" altLang="nl-NL" sz="3600" b="1" smtClean="0">
                <a:latin typeface="Calibri" panose="020F0502020204030204" pitchFamily="34" charset="0"/>
              </a:rPr>
              <a:t>Spelen in het speellokaal</a:t>
            </a:r>
            <a:endParaRPr lang="nl-NL" altLang="nl-NL" sz="3600" b="1" smtClean="0">
              <a:latin typeface="Calibri" panose="020F0502020204030204" pitchFamily="34" charset="0"/>
            </a:endParaRPr>
          </a:p>
        </p:txBody>
      </p:sp>
      <p:pic>
        <p:nvPicPr>
          <p:cNvPr id="12291"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ijdelijke aanduiding voor tekst 2"/>
          <p:cNvSpPr>
            <a:spLocks noGrp="1"/>
          </p:cNvSpPr>
          <p:nvPr>
            <p:ph type="body" idx="1"/>
          </p:nvPr>
        </p:nvSpPr>
        <p:spPr>
          <a:xfrm>
            <a:off x="684213" y="4724400"/>
            <a:ext cx="5472112" cy="1512888"/>
          </a:xfrm>
        </p:spPr>
        <p:txBody>
          <a:bodyPr/>
          <a:lstStyle/>
          <a:p>
            <a:r>
              <a:rPr lang="en-US" altLang="nl-NL" smtClean="0">
                <a:latin typeface="Calibri" panose="020F0502020204030204" pitchFamily="34" charset="0"/>
              </a:rPr>
              <a:t>Dit kan van alles zijn: gym met toestellen, dansen op muziek, drama-oefeningen, allerlei spelletjes, spelen met ballen, pittenzakken en hoepels. </a:t>
            </a:r>
            <a:endParaRPr lang="nl-NL" altLang="nl-NL" smtClean="0">
              <a:latin typeface="Calibri" panose="020F0502020204030204" pitchFamily="34" charset="0"/>
            </a:endParaRPr>
          </a:p>
        </p:txBody>
      </p:sp>
      <p:sp>
        <p:nvSpPr>
          <p:cNvPr id="12293" name="Tijdelijke aanduiding voor tekst 3"/>
          <p:cNvSpPr>
            <a:spLocks noGrp="1"/>
          </p:cNvSpPr>
          <p:nvPr>
            <p:ph type="body" sz="quarter" idx="3"/>
          </p:nvPr>
        </p:nvSpPr>
        <p:spPr>
          <a:xfrm>
            <a:off x="3203575" y="2420938"/>
            <a:ext cx="2663825" cy="1008062"/>
          </a:xfrm>
        </p:spPr>
        <p:txBody>
          <a:bodyPr/>
          <a:lstStyle/>
          <a:p>
            <a:r>
              <a:rPr lang="en-US" altLang="nl-NL" smtClean="0">
                <a:latin typeface="Calibri" panose="020F0502020204030204" pitchFamily="34" charset="0"/>
              </a:rPr>
              <a:t>Wat doen we in het speellokaal?</a:t>
            </a:r>
            <a:endParaRPr lang="nl-NL" altLang="nl-NL" smtClean="0">
              <a:latin typeface="Calibri" panose="020F0502020204030204" pitchFamily="34" charset="0"/>
            </a:endParaRPr>
          </a:p>
        </p:txBody>
      </p:sp>
      <p:pic>
        <p:nvPicPr>
          <p:cNvPr id="12294"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1593850"/>
            <a:ext cx="1579563" cy="28797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8"/>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6443663" y="3860800"/>
            <a:ext cx="1933575" cy="25527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6"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325" y="1628775"/>
            <a:ext cx="1825625" cy="208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3203575" y="404813"/>
            <a:ext cx="5483225" cy="792162"/>
          </a:xfrm>
        </p:spPr>
        <p:txBody>
          <a:bodyPr/>
          <a:lstStyle/>
          <a:p>
            <a:pPr algn="ctr"/>
            <a:r>
              <a:rPr lang="en-US" altLang="nl-NL" sz="3600" b="1" smtClean="0">
                <a:latin typeface="Calibri" panose="020F0502020204030204" pitchFamily="34" charset="0"/>
              </a:rPr>
              <a:t>Buitenspelen </a:t>
            </a:r>
            <a:endParaRPr lang="nl-NL" altLang="nl-NL" sz="3600" b="1" smtClean="0">
              <a:latin typeface="Calibri" panose="020F0502020204030204" pitchFamily="34" charset="0"/>
            </a:endParaRPr>
          </a:p>
        </p:txBody>
      </p:sp>
      <p:pic>
        <p:nvPicPr>
          <p:cNvPr id="13315"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ijdelijke aanduiding voor tekst 2"/>
          <p:cNvSpPr>
            <a:spLocks noGrp="1"/>
          </p:cNvSpPr>
          <p:nvPr>
            <p:ph type="body" idx="1"/>
          </p:nvPr>
        </p:nvSpPr>
        <p:spPr>
          <a:xfrm>
            <a:off x="539750" y="5013325"/>
            <a:ext cx="3895725" cy="1008063"/>
          </a:xfrm>
        </p:spPr>
        <p:txBody>
          <a:bodyPr/>
          <a:lstStyle/>
          <a:p>
            <a:r>
              <a:rPr lang="en-US" altLang="nl-NL" smtClean="0">
                <a:latin typeface="Calibri" panose="020F0502020204030204" pitchFamily="34" charset="0"/>
              </a:rPr>
              <a:t>Als het lekker weer is, spelen we buiten. We hebben karren, fietsen en steppen.</a:t>
            </a:r>
            <a:endParaRPr lang="nl-NL" altLang="nl-NL" smtClean="0">
              <a:latin typeface="Calibri" panose="020F0502020204030204" pitchFamily="34" charset="0"/>
            </a:endParaRPr>
          </a:p>
        </p:txBody>
      </p:sp>
      <p:sp>
        <p:nvSpPr>
          <p:cNvPr id="13317" name="Tijdelijke aanduiding voor tekst 3"/>
          <p:cNvSpPr>
            <a:spLocks noGrp="1"/>
          </p:cNvSpPr>
          <p:nvPr>
            <p:ph type="body" sz="quarter" idx="3"/>
          </p:nvPr>
        </p:nvSpPr>
        <p:spPr>
          <a:xfrm>
            <a:off x="4787900" y="1844675"/>
            <a:ext cx="3671888" cy="1512888"/>
          </a:xfrm>
        </p:spPr>
        <p:txBody>
          <a:bodyPr/>
          <a:lstStyle/>
          <a:p>
            <a:r>
              <a:rPr lang="en-US" altLang="nl-NL" smtClean="0">
                <a:latin typeface="Calibri" panose="020F0502020204030204" pitchFamily="34" charset="0"/>
              </a:rPr>
              <a:t>Maar ook springtouwen, klossen en paardentuigen. Of wil je liever spelen in de zandbak?</a:t>
            </a:r>
            <a:endParaRPr lang="nl-NL" altLang="nl-NL" smtClean="0">
              <a:latin typeface="Calibri" panose="020F0502020204030204" pitchFamily="34" charset="0"/>
            </a:endParaRPr>
          </a:p>
        </p:txBody>
      </p:sp>
      <p:pic>
        <p:nvPicPr>
          <p:cNvPr id="13318" name="Picture 2"/>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87900" y="3644900"/>
            <a:ext cx="3497263" cy="25923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9" name="Tijdelijke aanduiding voor inhoud 7"/>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971550" y="1844675"/>
            <a:ext cx="3135313" cy="2592388"/>
          </a:xfrm>
        </p:spPr>
      </p:pic>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3203575" y="404813"/>
            <a:ext cx="5483225" cy="792162"/>
          </a:xfrm>
        </p:spPr>
        <p:txBody>
          <a:bodyPr/>
          <a:lstStyle/>
          <a:p>
            <a:pPr algn="ctr"/>
            <a:r>
              <a:rPr lang="en-US" altLang="nl-NL" sz="3600" b="1" smtClean="0">
                <a:latin typeface="Calibri" panose="020F0502020204030204" pitchFamily="34" charset="0"/>
              </a:rPr>
              <a:t>Pompom </a:t>
            </a:r>
            <a:endParaRPr lang="nl-NL" altLang="nl-NL" sz="3600" b="1" smtClean="0">
              <a:latin typeface="Calibri" panose="020F0502020204030204" pitchFamily="34" charset="0"/>
            </a:endParaRPr>
          </a:p>
        </p:txBody>
      </p:sp>
      <p:pic>
        <p:nvPicPr>
          <p:cNvPr id="14339"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ijdelijke aanduiding voor tekst 2"/>
          <p:cNvSpPr>
            <a:spLocks noGrp="1"/>
          </p:cNvSpPr>
          <p:nvPr>
            <p:ph type="body" idx="1"/>
          </p:nvPr>
        </p:nvSpPr>
        <p:spPr>
          <a:xfrm>
            <a:off x="468313" y="4292600"/>
            <a:ext cx="5040312" cy="1873250"/>
          </a:xfrm>
        </p:spPr>
        <p:txBody>
          <a:bodyPr/>
          <a:lstStyle/>
          <a:p>
            <a:r>
              <a:rPr lang="en-US" altLang="nl-NL" smtClean="0">
                <a:latin typeface="Calibri" panose="020F0502020204030204" pitchFamily="34" charset="0"/>
              </a:rPr>
              <a:t>Pompom is onze klassenknuffel.</a:t>
            </a:r>
          </a:p>
          <a:p>
            <a:r>
              <a:rPr lang="en-US" altLang="nl-NL" sz="1600" smtClean="0">
                <a:latin typeface="Calibri" panose="020F0502020204030204" pitchFamily="34" charset="0"/>
              </a:rPr>
              <a:t>De kinderen helpen Pompom met het uitvoeren van  zijn opdrachten. Pompom helpt op zijn manier de kinderen. (verlegen kinderen kunnen toch praten door Pompom voor hen te laten praten) Het hele jaar is Pompom bij de kinderen in de klas.</a:t>
            </a:r>
            <a:endParaRPr lang="nl-NL" altLang="nl-NL" sz="1600" smtClean="0">
              <a:latin typeface="Calibri" panose="020F0502020204030204" pitchFamily="34" charset="0"/>
            </a:endParaRPr>
          </a:p>
        </p:txBody>
      </p:sp>
      <p:sp>
        <p:nvSpPr>
          <p:cNvPr id="14341" name="Tijdelijke aanduiding voor tekst 3"/>
          <p:cNvSpPr>
            <a:spLocks noGrp="1"/>
          </p:cNvSpPr>
          <p:nvPr>
            <p:ph type="body" sz="quarter" idx="3"/>
          </p:nvPr>
        </p:nvSpPr>
        <p:spPr>
          <a:xfrm>
            <a:off x="5003800" y="1700213"/>
            <a:ext cx="3384550" cy="1368425"/>
          </a:xfrm>
        </p:spPr>
        <p:txBody>
          <a:bodyPr/>
          <a:lstStyle/>
          <a:p>
            <a:r>
              <a:rPr lang="en-US" altLang="nl-NL" smtClean="0">
                <a:latin typeface="Calibri" panose="020F0502020204030204" pitchFamily="34" charset="0"/>
              </a:rPr>
              <a:t>Als je komt wennen, mag je natuurlijk je eigen knuffel meenemen.</a:t>
            </a:r>
            <a:endParaRPr lang="nl-NL" altLang="nl-NL" smtClean="0">
              <a:latin typeface="Calibri" panose="020F0502020204030204" pitchFamily="34" charset="0"/>
            </a:endParaRPr>
          </a:p>
        </p:txBody>
      </p:sp>
      <p:pic>
        <p:nvPicPr>
          <p:cNvPr id="14342" name="Tijdelijke aanduiding voor inhoud 5"/>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1477963" y="1557338"/>
            <a:ext cx="2019300" cy="2843212"/>
          </a:xfrm>
        </p:spPr>
      </p:pic>
      <p:pic>
        <p:nvPicPr>
          <p:cNvPr id="14343" name="Tijdelijke aanduiding voor inhoud 7"/>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6227763" y="3429000"/>
            <a:ext cx="2157412" cy="2663825"/>
          </a:xfrm>
        </p:spPr>
      </p:pic>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3203575" y="404813"/>
            <a:ext cx="5483225" cy="792162"/>
          </a:xfrm>
        </p:spPr>
        <p:txBody>
          <a:bodyPr/>
          <a:lstStyle/>
          <a:p>
            <a:pPr algn="ctr"/>
            <a:r>
              <a:rPr lang="en-US" altLang="nl-NL" sz="3600" b="1" smtClean="0">
                <a:latin typeface="Calibri" panose="020F0502020204030204" pitchFamily="34" charset="0"/>
              </a:rPr>
              <a:t>En dan is het tijd …….</a:t>
            </a:r>
            <a:endParaRPr lang="nl-NL" altLang="nl-NL" sz="3600" b="1" smtClean="0">
              <a:latin typeface="Calibri" panose="020F0502020204030204" pitchFamily="34" charset="0"/>
            </a:endParaRPr>
          </a:p>
        </p:txBody>
      </p:sp>
      <p:pic>
        <p:nvPicPr>
          <p:cNvPr id="15363"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ijdelijke aanduiding voor tekst 2"/>
          <p:cNvSpPr>
            <a:spLocks noGrp="1"/>
          </p:cNvSpPr>
          <p:nvPr>
            <p:ph type="body" idx="1"/>
          </p:nvPr>
        </p:nvSpPr>
        <p:spPr>
          <a:xfrm>
            <a:off x="395288" y="4508500"/>
            <a:ext cx="4537075" cy="1584325"/>
          </a:xfrm>
        </p:spPr>
        <p:txBody>
          <a:bodyPr/>
          <a:lstStyle/>
          <a:p>
            <a:r>
              <a:rPr lang="en-US" altLang="nl-NL" smtClean="0">
                <a:latin typeface="Calibri" panose="020F0502020204030204" pitchFamily="34" charset="0"/>
              </a:rPr>
              <a:t>…….om naar huis te gaan.  De juf zorgt ervoor dat de kinderen hun spulletjes verzamelen zodat zij klaar zijn om naar huis te gaan.</a:t>
            </a:r>
            <a:endParaRPr lang="nl-NL" altLang="nl-NL" smtClean="0">
              <a:latin typeface="Calibri" panose="020F0502020204030204" pitchFamily="34" charset="0"/>
            </a:endParaRPr>
          </a:p>
        </p:txBody>
      </p:sp>
      <p:sp>
        <p:nvSpPr>
          <p:cNvPr id="15365" name="Tijdelijke aanduiding voor tekst 3"/>
          <p:cNvSpPr>
            <a:spLocks noGrp="1"/>
          </p:cNvSpPr>
          <p:nvPr>
            <p:ph type="body" sz="quarter" idx="3"/>
          </p:nvPr>
        </p:nvSpPr>
        <p:spPr>
          <a:xfrm>
            <a:off x="5435600" y="5661025"/>
            <a:ext cx="3024188" cy="647700"/>
          </a:xfrm>
        </p:spPr>
        <p:txBody>
          <a:bodyPr/>
          <a:lstStyle/>
          <a:p>
            <a:pPr algn="ctr"/>
            <a:r>
              <a:rPr lang="en-US" altLang="nl-NL" smtClean="0">
                <a:latin typeface="Calibri" panose="020F0502020204030204" pitchFamily="34" charset="0"/>
              </a:rPr>
              <a:t>Wanneer kom jij wennen?</a:t>
            </a:r>
            <a:endParaRPr lang="nl-NL" altLang="nl-NL" smtClean="0">
              <a:latin typeface="Calibri" panose="020F0502020204030204" pitchFamily="34" charset="0"/>
            </a:endParaRPr>
          </a:p>
        </p:txBody>
      </p:sp>
      <p:pic>
        <p:nvPicPr>
          <p:cNvPr id="15366" name="Tijdelijke aanduiding voor inhoud 1"/>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5364163" y="2781300"/>
            <a:ext cx="3278187" cy="2592388"/>
          </a:xfrm>
        </p:spPr>
      </p:pic>
      <p:pic>
        <p:nvPicPr>
          <p:cNvPr id="15367" name="Picture 8"/>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827088" y="2133600"/>
            <a:ext cx="3394075" cy="22669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Binnenkomst en inloop</a:t>
            </a:r>
            <a:endParaRPr lang="nl-NL" altLang="nl-NL" sz="3600" b="1" smtClean="0">
              <a:latin typeface="Calibri" panose="020F0502020204030204" pitchFamily="34" charset="0"/>
            </a:endParaRPr>
          </a:p>
        </p:txBody>
      </p:sp>
      <p:sp>
        <p:nvSpPr>
          <p:cNvPr id="4099" name="Tijdelijke aanduiding voor tekst 2"/>
          <p:cNvSpPr>
            <a:spLocks noGrp="1"/>
          </p:cNvSpPr>
          <p:nvPr>
            <p:ph type="body" idx="1"/>
          </p:nvPr>
        </p:nvSpPr>
        <p:spPr>
          <a:xfrm>
            <a:off x="684213" y="4797425"/>
            <a:ext cx="3743325" cy="1358900"/>
          </a:xfrm>
        </p:spPr>
        <p:txBody>
          <a:bodyPr/>
          <a:lstStyle/>
          <a:p>
            <a:r>
              <a:rPr lang="en-US" altLang="nl-NL" smtClean="0">
                <a:latin typeface="Calibri" panose="020F0502020204030204" pitchFamily="34" charset="0"/>
              </a:rPr>
              <a:t>We hangen eerst onze jas aan de kapstok. Ieder kind heeft zijn eigen plaatje.</a:t>
            </a:r>
            <a:endParaRPr lang="nl-NL" altLang="nl-NL" smtClean="0">
              <a:latin typeface="Calibri" panose="020F0502020204030204" pitchFamily="34" charset="0"/>
            </a:endParaRPr>
          </a:p>
        </p:txBody>
      </p:sp>
      <p:sp>
        <p:nvSpPr>
          <p:cNvPr id="4100" name="Tijdelijke aanduiding voor tekst 4"/>
          <p:cNvSpPr>
            <a:spLocks noGrp="1"/>
          </p:cNvSpPr>
          <p:nvPr>
            <p:ph type="body" sz="quarter" idx="3"/>
          </p:nvPr>
        </p:nvSpPr>
        <p:spPr>
          <a:xfrm>
            <a:off x="4500563" y="1916113"/>
            <a:ext cx="4175125" cy="1584325"/>
          </a:xfrm>
        </p:spPr>
        <p:txBody>
          <a:bodyPr/>
          <a:lstStyle/>
          <a:p>
            <a:pPr marL="342900" indent="-342900">
              <a:buFont typeface="Wingdings" panose="05000000000000000000" pitchFamily="2" charset="2"/>
              <a:buChar char="§"/>
            </a:pPr>
            <a:r>
              <a:rPr lang="en-US" altLang="nl-NL" smtClean="0">
                <a:latin typeface="Calibri" panose="020F0502020204030204" pitchFamily="34" charset="0"/>
              </a:rPr>
              <a:t>Vaak begint de schooldag met de inloop.</a:t>
            </a:r>
          </a:p>
          <a:p>
            <a:pPr marL="342900" indent="-342900">
              <a:buFont typeface="Wingdings" panose="05000000000000000000" pitchFamily="2" charset="2"/>
              <a:buChar char="§"/>
            </a:pPr>
            <a:r>
              <a:rPr lang="en-US" altLang="nl-NL" smtClean="0">
                <a:latin typeface="Calibri" panose="020F0502020204030204" pitchFamily="34" charset="0"/>
              </a:rPr>
              <a:t>Kleuters kiezen zelf een werkje en gaan aan de slag.</a:t>
            </a:r>
            <a:endParaRPr lang="nl-NL" altLang="nl-NL" smtClean="0">
              <a:latin typeface="Calibri" panose="020F0502020204030204" pitchFamily="34" charset="0"/>
            </a:endParaRPr>
          </a:p>
        </p:txBody>
      </p:sp>
      <p:pic>
        <p:nvPicPr>
          <p:cNvPr id="4101"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Tijdelijke aanduiding voor inhoud 12"/>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827088" y="2060575"/>
            <a:ext cx="3097212" cy="2592388"/>
          </a:xfr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 name="Picture 8"/>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787900" y="3644900"/>
            <a:ext cx="3740150" cy="29527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Werkje kiezen/ planbord</a:t>
            </a:r>
            <a:endParaRPr lang="nl-NL" altLang="nl-NL" sz="3600" b="1" smtClean="0">
              <a:latin typeface="Calibri" panose="020F0502020204030204" pitchFamily="34" charset="0"/>
            </a:endParaRPr>
          </a:p>
        </p:txBody>
      </p:sp>
      <p:sp>
        <p:nvSpPr>
          <p:cNvPr id="5123" name="Tijdelijke aanduiding voor tekst 2"/>
          <p:cNvSpPr>
            <a:spLocks noGrp="1"/>
          </p:cNvSpPr>
          <p:nvPr>
            <p:ph type="body" idx="1"/>
          </p:nvPr>
        </p:nvSpPr>
        <p:spPr>
          <a:xfrm>
            <a:off x="539750" y="4797425"/>
            <a:ext cx="4103688" cy="1217613"/>
          </a:xfrm>
        </p:spPr>
        <p:txBody>
          <a:bodyPr/>
          <a:lstStyle/>
          <a:p>
            <a:r>
              <a:rPr lang="en-US" altLang="nl-NL" smtClean="0">
                <a:latin typeface="Calibri" panose="020F0502020204030204" pitchFamily="34" charset="0"/>
              </a:rPr>
              <a:t>Zelf een werkje kiezen met jouw plaatje. Hetzelfde plaatje vind je ook op de kapstok…</a:t>
            </a:r>
            <a:endParaRPr lang="nl-NL" altLang="nl-NL" smtClean="0">
              <a:latin typeface="Calibri" panose="020F0502020204030204" pitchFamily="34" charset="0"/>
            </a:endParaRPr>
          </a:p>
        </p:txBody>
      </p:sp>
      <p:pic>
        <p:nvPicPr>
          <p:cNvPr id="5124" name="Tijdelijke aanduiding voor inhoud 1"/>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71550" y="1628775"/>
            <a:ext cx="3095625" cy="3095625"/>
          </a:xfrm>
        </p:spPr>
      </p:pic>
      <p:pic>
        <p:nvPicPr>
          <p:cNvPr id="5125" name="Picture 4" descr="knotwilg_logop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8"/>
          <p:cNvPicPr>
            <a:picLocks noChangeAspect="1" noChangeArrowheads="1"/>
          </p:cNvPicPr>
          <p:nvPr/>
        </p:nvPicPr>
        <p:blipFill>
          <a:blip r:embed="rId4"/>
          <a:srcRect/>
          <a:stretch>
            <a:fillRect/>
          </a:stretch>
        </p:blipFill>
        <p:spPr bwMode="auto">
          <a:xfrm>
            <a:off x="5003800" y="2349500"/>
            <a:ext cx="2955766" cy="3024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Namenlijst en kleine kring</a:t>
            </a:r>
            <a:endParaRPr lang="nl-NL" altLang="nl-NL" sz="3600" b="1" smtClean="0">
              <a:latin typeface="Calibri" panose="020F0502020204030204" pitchFamily="34" charset="0"/>
            </a:endParaRPr>
          </a:p>
        </p:txBody>
      </p:sp>
      <p:sp>
        <p:nvSpPr>
          <p:cNvPr id="6147" name="Tijdelijke aanduiding voor tekst 2"/>
          <p:cNvSpPr>
            <a:spLocks noGrp="1"/>
          </p:cNvSpPr>
          <p:nvPr>
            <p:ph type="body" idx="1"/>
          </p:nvPr>
        </p:nvSpPr>
        <p:spPr>
          <a:xfrm>
            <a:off x="395288" y="4797425"/>
            <a:ext cx="4176712" cy="1439863"/>
          </a:xfrm>
        </p:spPr>
        <p:txBody>
          <a:bodyPr/>
          <a:lstStyle/>
          <a:p>
            <a:r>
              <a:rPr lang="en-US" altLang="nl-NL" smtClean="0">
                <a:latin typeface="Calibri" panose="020F0502020204030204" pitchFamily="34" charset="0"/>
              </a:rPr>
              <a:t>…en op de namenlijst. Zo kunnen we zien wie de hulpjes van de juf zijn vandaag.</a:t>
            </a:r>
            <a:endParaRPr lang="nl-NL" altLang="nl-NL" smtClean="0">
              <a:latin typeface="Calibri" panose="020F0502020204030204" pitchFamily="34" charset="0"/>
            </a:endParaRPr>
          </a:p>
        </p:txBody>
      </p:sp>
      <p:sp>
        <p:nvSpPr>
          <p:cNvPr id="6148" name="Tijdelijke aanduiding voor tekst 4"/>
          <p:cNvSpPr>
            <a:spLocks noGrp="1"/>
          </p:cNvSpPr>
          <p:nvPr>
            <p:ph type="body" sz="quarter" idx="3"/>
          </p:nvPr>
        </p:nvSpPr>
        <p:spPr>
          <a:xfrm>
            <a:off x="4643438" y="1700213"/>
            <a:ext cx="3959225" cy="1368425"/>
          </a:xfrm>
        </p:spPr>
        <p:txBody>
          <a:bodyPr/>
          <a:lstStyle/>
          <a:p>
            <a:r>
              <a:rPr lang="en-US" altLang="nl-NL" smtClean="0">
                <a:latin typeface="Calibri" panose="020F0502020204030204" pitchFamily="34" charset="0"/>
              </a:rPr>
              <a:t>Tijdens de inloop zitten we soms ook samen met de juf in de kleine kring.</a:t>
            </a:r>
            <a:endParaRPr lang="nl-NL" altLang="nl-NL" smtClean="0">
              <a:latin typeface="Calibri" panose="020F0502020204030204" pitchFamily="34" charset="0"/>
            </a:endParaRPr>
          </a:p>
        </p:txBody>
      </p:sp>
      <p:pic>
        <p:nvPicPr>
          <p:cNvPr id="6149"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Tijdelijke aanduiding voor inhoud 8"/>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116013" y="1773238"/>
            <a:ext cx="2574925" cy="3095625"/>
          </a:xfrm>
        </p:spPr>
      </p:pic>
      <p:pic>
        <p:nvPicPr>
          <p:cNvPr id="6152" name="Picture 8"/>
          <p:cNvPicPr>
            <a:picLocks noGrp="1" noChangeAspect="1" noChangeArrowheads="1"/>
          </p:cNvPicPr>
          <p:nvPr>
            <p:ph sz="quarter" idx="4"/>
          </p:nvPr>
        </p:nvPicPr>
        <p:blipFill>
          <a:blip r:embed="rId4"/>
          <a:srcRect/>
          <a:stretch>
            <a:fillRect/>
          </a:stretch>
        </p:blipFill>
        <p:spPr>
          <a:xfrm>
            <a:off x="5003800" y="3213100"/>
            <a:ext cx="3003550" cy="3168650"/>
          </a:xfrm>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In de kring</a:t>
            </a:r>
            <a:endParaRPr lang="nl-NL" altLang="nl-NL" sz="3600" b="1" smtClean="0">
              <a:latin typeface="Calibri" panose="020F0502020204030204" pitchFamily="34" charset="0"/>
            </a:endParaRPr>
          </a:p>
        </p:txBody>
      </p:sp>
      <p:pic>
        <p:nvPicPr>
          <p:cNvPr id="7171"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ijdelijke aanduiding voor tekst 2"/>
          <p:cNvSpPr>
            <a:spLocks noGrp="1"/>
          </p:cNvSpPr>
          <p:nvPr>
            <p:ph type="body" idx="1"/>
          </p:nvPr>
        </p:nvSpPr>
        <p:spPr>
          <a:xfrm>
            <a:off x="539750" y="4508500"/>
            <a:ext cx="3895725" cy="1800225"/>
          </a:xfrm>
        </p:spPr>
        <p:txBody>
          <a:bodyPr/>
          <a:lstStyle/>
          <a:p>
            <a:r>
              <a:rPr lang="en-US" altLang="nl-NL" smtClean="0">
                <a:latin typeface="Calibri" panose="020F0502020204030204" pitchFamily="34" charset="0"/>
              </a:rPr>
              <a:t>In de kring luisteren we naar verhaaltjes, doen we taal- en rekenspelletjes, leren we opzegversjes en praten we over het verkeer.</a:t>
            </a:r>
            <a:endParaRPr lang="nl-NL" altLang="nl-NL" smtClean="0">
              <a:latin typeface="Calibri" panose="020F0502020204030204" pitchFamily="34" charset="0"/>
            </a:endParaRPr>
          </a:p>
        </p:txBody>
      </p:sp>
      <p:sp>
        <p:nvSpPr>
          <p:cNvPr id="7173" name="Tijdelijke aanduiding voor tekst 3"/>
          <p:cNvSpPr>
            <a:spLocks noGrp="1"/>
          </p:cNvSpPr>
          <p:nvPr>
            <p:ph type="body" sz="quarter" idx="3"/>
          </p:nvPr>
        </p:nvSpPr>
        <p:spPr>
          <a:xfrm>
            <a:off x="4716463" y="1700213"/>
            <a:ext cx="4041775" cy="1873250"/>
          </a:xfrm>
        </p:spPr>
        <p:txBody>
          <a:bodyPr/>
          <a:lstStyle/>
          <a:p>
            <a:r>
              <a:rPr lang="en-US" altLang="nl-NL" smtClean="0">
                <a:latin typeface="Calibri" panose="020F0502020204030204" pitchFamily="34" charset="0"/>
              </a:rPr>
              <a:t>We kijken naar filmpjes, verhaaltjes en doen spelletjes op het digibord. We maken ook muziek of zingen liedjes in de kring.</a:t>
            </a:r>
            <a:endParaRPr lang="nl-NL" altLang="nl-NL" smtClean="0">
              <a:latin typeface="Calibri" panose="020F0502020204030204" pitchFamily="34" charset="0"/>
            </a:endParaRPr>
          </a:p>
        </p:txBody>
      </p:sp>
      <p:pic>
        <p:nvPicPr>
          <p:cNvPr id="7174"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95300" y="1773238"/>
            <a:ext cx="3757613" cy="259238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3"/>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6300788" y="3284538"/>
            <a:ext cx="1946275" cy="3097212"/>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De werkles</a:t>
            </a:r>
            <a:endParaRPr lang="nl-NL" altLang="nl-NL" sz="3600" b="1" smtClean="0">
              <a:latin typeface="Calibri" panose="020F0502020204030204" pitchFamily="34" charset="0"/>
            </a:endParaRPr>
          </a:p>
        </p:txBody>
      </p:sp>
      <p:pic>
        <p:nvPicPr>
          <p:cNvPr id="8195"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ijdelijke aanduiding voor tekst 2"/>
          <p:cNvSpPr>
            <a:spLocks noGrp="1"/>
          </p:cNvSpPr>
          <p:nvPr>
            <p:ph type="body" idx="1"/>
          </p:nvPr>
        </p:nvSpPr>
        <p:spPr>
          <a:xfrm>
            <a:off x="395288" y="4581525"/>
            <a:ext cx="4176712" cy="1584325"/>
          </a:xfrm>
        </p:spPr>
        <p:txBody>
          <a:bodyPr/>
          <a:lstStyle/>
          <a:p>
            <a:r>
              <a:rPr lang="en-US" altLang="nl-NL" smtClean="0">
                <a:latin typeface="Calibri" panose="020F0502020204030204" pitchFamily="34" charset="0"/>
              </a:rPr>
              <a:t>Tijdens de werkles kan je veel verschillende werkjes kiezen. Je kunt spelen met blokken, boekjes lezen en puzzelen.</a:t>
            </a:r>
            <a:endParaRPr lang="nl-NL" altLang="nl-NL" smtClean="0">
              <a:latin typeface="Calibri" panose="020F0502020204030204" pitchFamily="34" charset="0"/>
            </a:endParaRPr>
          </a:p>
        </p:txBody>
      </p:sp>
      <p:sp>
        <p:nvSpPr>
          <p:cNvPr id="8197" name="Tijdelijke aanduiding voor tekst 3"/>
          <p:cNvSpPr>
            <a:spLocks noGrp="1"/>
          </p:cNvSpPr>
          <p:nvPr>
            <p:ph type="body" sz="quarter" idx="3"/>
          </p:nvPr>
        </p:nvSpPr>
        <p:spPr>
          <a:xfrm>
            <a:off x="4645025" y="1989138"/>
            <a:ext cx="4041775" cy="1295400"/>
          </a:xfrm>
        </p:spPr>
        <p:txBody>
          <a:bodyPr/>
          <a:lstStyle/>
          <a:p>
            <a:r>
              <a:rPr lang="en-US" altLang="nl-NL" smtClean="0">
                <a:latin typeface="Calibri" panose="020F0502020204030204" pitchFamily="34" charset="0"/>
              </a:rPr>
              <a:t>Spelen met de nopper, duplo, lego, knex, kapla, zand- en watertafel en in de speelhoek.</a:t>
            </a:r>
            <a:endParaRPr lang="nl-NL" altLang="nl-NL" smtClean="0">
              <a:latin typeface="Calibri" panose="020F0502020204030204" pitchFamily="34" charset="0"/>
            </a:endParaRPr>
          </a:p>
        </p:txBody>
      </p:sp>
      <p:pic>
        <p:nvPicPr>
          <p:cNvPr id="8198"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79425" y="1773238"/>
            <a:ext cx="3786188" cy="259238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9"/>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964113" y="3573463"/>
            <a:ext cx="3455987" cy="259238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De werkles</a:t>
            </a:r>
            <a:endParaRPr lang="nl-NL" altLang="nl-NL" sz="3600" b="1" smtClean="0">
              <a:latin typeface="Calibri" panose="020F0502020204030204" pitchFamily="34" charset="0"/>
            </a:endParaRPr>
          </a:p>
        </p:txBody>
      </p:sp>
      <p:pic>
        <p:nvPicPr>
          <p:cNvPr id="9219"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ijdelijke aanduiding voor tekst 2"/>
          <p:cNvSpPr>
            <a:spLocks noGrp="1"/>
          </p:cNvSpPr>
          <p:nvPr>
            <p:ph type="body" idx="1"/>
          </p:nvPr>
        </p:nvSpPr>
        <p:spPr>
          <a:xfrm>
            <a:off x="468313" y="4724400"/>
            <a:ext cx="4248150" cy="1296988"/>
          </a:xfrm>
        </p:spPr>
        <p:txBody>
          <a:bodyPr/>
          <a:lstStyle/>
          <a:p>
            <a:r>
              <a:rPr lang="en-US" altLang="nl-NL" smtClean="0">
                <a:latin typeface="Calibri" panose="020F0502020204030204" pitchFamily="34" charset="0"/>
              </a:rPr>
              <a:t>Je kunt ook computeren, spelen met groot constructiemateriaal, verven en knutselen.</a:t>
            </a:r>
            <a:endParaRPr lang="nl-NL" altLang="nl-NL" smtClean="0">
              <a:latin typeface="Calibri" panose="020F0502020204030204" pitchFamily="34" charset="0"/>
            </a:endParaRPr>
          </a:p>
        </p:txBody>
      </p:sp>
      <p:sp>
        <p:nvSpPr>
          <p:cNvPr id="9221" name="Tijdelijke aanduiding voor tekst 3"/>
          <p:cNvSpPr>
            <a:spLocks noGrp="1"/>
          </p:cNvSpPr>
          <p:nvPr>
            <p:ph type="body" sz="quarter" idx="3"/>
          </p:nvPr>
        </p:nvSpPr>
        <p:spPr>
          <a:xfrm>
            <a:off x="4932363" y="1700213"/>
            <a:ext cx="3743325" cy="1081087"/>
          </a:xfrm>
        </p:spPr>
        <p:txBody>
          <a:bodyPr/>
          <a:lstStyle/>
          <a:p>
            <a:r>
              <a:rPr lang="en-US" altLang="nl-NL" smtClean="0">
                <a:latin typeface="Calibri" panose="020F0502020204030204" pitchFamily="34" charset="0"/>
              </a:rPr>
              <a:t>We hebben een reken- en schrijfhoek, een luisterhoek en een tekentafel.</a:t>
            </a:r>
            <a:endParaRPr lang="nl-NL" altLang="nl-NL" smtClean="0">
              <a:latin typeface="Calibri" panose="020F0502020204030204" pitchFamily="34" charset="0"/>
            </a:endParaRPr>
          </a:p>
        </p:txBody>
      </p:sp>
      <p:pic>
        <p:nvPicPr>
          <p:cNvPr id="9222" name="Tijdelijke aanduiding voor inhoud 1"/>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5148263" y="3141663"/>
            <a:ext cx="3055937" cy="3167062"/>
          </a:xfrm>
        </p:spPr>
      </p:pic>
      <p:pic>
        <p:nvPicPr>
          <p:cNvPr id="9223" name="Picture 8"/>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749300" y="1844675"/>
            <a:ext cx="3455988" cy="25923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Werkles en opruimen</a:t>
            </a:r>
            <a:endParaRPr lang="nl-NL" altLang="nl-NL" sz="3600" b="1" smtClean="0">
              <a:latin typeface="Calibri" panose="020F0502020204030204" pitchFamily="34" charset="0"/>
            </a:endParaRPr>
          </a:p>
        </p:txBody>
      </p:sp>
      <p:pic>
        <p:nvPicPr>
          <p:cNvPr id="10243"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ijdelijke aanduiding voor tekst 2"/>
          <p:cNvSpPr>
            <a:spLocks noGrp="1"/>
          </p:cNvSpPr>
          <p:nvPr>
            <p:ph type="body" idx="1"/>
          </p:nvPr>
        </p:nvSpPr>
        <p:spPr>
          <a:xfrm>
            <a:off x="539750" y="4508500"/>
            <a:ext cx="4176713" cy="1944688"/>
          </a:xfrm>
        </p:spPr>
        <p:txBody>
          <a:bodyPr/>
          <a:lstStyle/>
          <a:p>
            <a:r>
              <a:rPr lang="en-US" altLang="nl-NL" smtClean="0">
                <a:latin typeface="Calibri" panose="020F0502020204030204" pitchFamily="34" charset="0"/>
              </a:rPr>
              <a:t>En wil je kleien? Dat kan ook!</a:t>
            </a:r>
          </a:p>
          <a:p>
            <a:r>
              <a:rPr lang="en-US" altLang="nl-NL" smtClean="0">
                <a:latin typeface="Calibri" panose="020F0502020204030204" pitchFamily="34" charset="0"/>
              </a:rPr>
              <a:t> </a:t>
            </a:r>
          </a:p>
          <a:p>
            <a:r>
              <a:rPr lang="en-US" altLang="nl-NL" smtClean="0">
                <a:latin typeface="Calibri" panose="020F0502020204030204" pitchFamily="34" charset="0"/>
              </a:rPr>
              <a:t>Als je iets moeilijk vindt, zijn er altijd kinderen (en de juf) die je willen helpen. </a:t>
            </a:r>
            <a:endParaRPr lang="nl-NL" altLang="nl-NL" smtClean="0">
              <a:latin typeface="Calibri" panose="020F0502020204030204" pitchFamily="34" charset="0"/>
            </a:endParaRPr>
          </a:p>
        </p:txBody>
      </p:sp>
      <p:sp>
        <p:nvSpPr>
          <p:cNvPr id="10245" name="Tijdelijke aanduiding voor tekst 3"/>
          <p:cNvSpPr>
            <a:spLocks noGrp="1"/>
          </p:cNvSpPr>
          <p:nvPr>
            <p:ph type="body" sz="quarter" idx="3"/>
          </p:nvPr>
        </p:nvSpPr>
        <p:spPr>
          <a:xfrm>
            <a:off x="4645025" y="1700213"/>
            <a:ext cx="4041775" cy="1081087"/>
          </a:xfrm>
        </p:spPr>
        <p:txBody>
          <a:bodyPr/>
          <a:lstStyle/>
          <a:p>
            <a:r>
              <a:rPr lang="en-US" altLang="nl-NL" smtClean="0">
                <a:latin typeface="Calibri" panose="020F0502020204030204" pitchFamily="34" charset="0"/>
              </a:rPr>
              <a:t>We ruimen met z’n allen de werkjes ook weer netjes op.</a:t>
            </a:r>
            <a:endParaRPr lang="nl-NL" altLang="nl-NL" smtClean="0">
              <a:latin typeface="Calibri" panose="020F0502020204030204" pitchFamily="34" charset="0"/>
            </a:endParaRPr>
          </a:p>
        </p:txBody>
      </p:sp>
      <p:pic>
        <p:nvPicPr>
          <p:cNvPr id="10246" name="Picture 2"/>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87900" y="3284538"/>
            <a:ext cx="3783013" cy="31686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3"/>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998538" y="1773238"/>
            <a:ext cx="2803525" cy="259238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3419475" y="404813"/>
            <a:ext cx="5267325" cy="792162"/>
          </a:xfrm>
        </p:spPr>
        <p:txBody>
          <a:bodyPr/>
          <a:lstStyle/>
          <a:p>
            <a:pPr algn="ctr"/>
            <a:r>
              <a:rPr lang="en-US" altLang="nl-NL" sz="3600" b="1" smtClean="0">
                <a:latin typeface="Calibri" panose="020F0502020204030204" pitchFamily="34" charset="0"/>
              </a:rPr>
              <a:t>Eten en drinken</a:t>
            </a:r>
            <a:endParaRPr lang="nl-NL" altLang="nl-NL" sz="3600" b="1" smtClean="0">
              <a:latin typeface="Calibri" panose="020F0502020204030204" pitchFamily="34" charset="0"/>
            </a:endParaRPr>
          </a:p>
        </p:txBody>
      </p:sp>
      <p:pic>
        <p:nvPicPr>
          <p:cNvPr id="11267" name="Picture 4" descr="knotwilg_logop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6075"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ijdelijke aanduiding voor tekst 2"/>
          <p:cNvSpPr>
            <a:spLocks noGrp="1"/>
          </p:cNvSpPr>
          <p:nvPr>
            <p:ph type="body" idx="1"/>
          </p:nvPr>
        </p:nvSpPr>
        <p:spPr>
          <a:xfrm>
            <a:off x="539750" y="4652963"/>
            <a:ext cx="3895725" cy="1584325"/>
          </a:xfrm>
        </p:spPr>
        <p:txBody>
          <a:bodyPr/>
          <a:lstStyle/>
          <a:p>
            <a:r>
              <a:rPr lang="en-US" altLang="nl-NL" smtClean="0">
                <a:latin typeface="Calibri" panose="020F0502020204030204" pitchFamily="34" charset="0"/>
              </a:rPr>
              <a:t>Tussendoor gaan we in de kring zitten om gezellig met elkaar te eten en te drinken. Wat heb jij meegenomen?</a:t>
            </a:r>
            <a:endParaRPr lang="nl-NL" altLang="nl-NL" smtClean="0">
              <a:latin typeface="Calibri" panose="020F0502020204030204" pitchFamily="34" charset="0"/>
            </a:endParaRPr>
          </a:p>
        </p:txBody>
      </p:sp>
      <p:sp>
        <p:nvSpPr>
          <p:cNvPr id="11269" name="Tijdelijke aanduiding voor tekst 3"/>
          <p:cNvSpPr>
            <a:spLocks noGrp="1"/>
          </p:cNvSpPr>
          <p:nvPr>
            <p:ph type="body" sz="quarter" idx="3"/>
          </p:nvPr>
        </p:nvSpPr>
        <p:spPr>
          <a:xfrm>
            <a:off x="4645025" y="1700213"/>
            <a:ext cx="4041775" cy="1081087"/>
          </a:xfrm>
        </p:spPr>
        <p:txBody>
          <a:bodyPr/>
          <a:lstStyle/>
          <a:p>
            <a:r>
              <a:rPr lang="en-US" altLang="nl-NL" smtClean="0">
                <a:latin typeface="Calibri" panose="020F0502020204030204" pitchFamily="34" charset="0"/>
              </a:rPr>
              <a:t>En van al dat drinken moeten we naar ……….</a:t>
            </a:r>
            <a:endParaRPr lang="nl-NL" altLang="nl-NL" smtClean="0">
              <a:latin typeface="Calibri" panose="020F0502020204030204" pitchFamily="34" charset="0"/>
            </a:endParaRPr>
          </a:p>
        </p:txBody>
      </p:sp>
      <p:pic>
        <p:nvPicPr>
          <p:cNvPr id="11270" name="Tijdelijke aanduiding voor inhoud 1"/>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716463" y="3213100"/>
            <a:ext cx="3708400" cy="2879725"/>
          </a:xfrm>
        </p:spPr>
      </p:pic>
      <p:pic>
        <p:nvPicPr>
          <p:cNvPr id="11271" name="Picture 8"/>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382713" y="1773238"/>
            <a:ext cx="2305050" cy="28797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Level</Template>
  <TotalTime>1136</TotalTime>
  <Words>500</Words>
  <Application>Microsoft Office PowerPoint</Application>
  <PresentationFormat>Diavoorstelling (4:3)</PresentationFormat>
  <Paragraphs>41</Paragraphs>
  <Slides>13</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13</vt:i4>
      </vt:variant>
    </vt:vector>
  </HeadingPairs>
  <TitlesOfParts>
    <vt:vector size="20" baseType="lpstr">
      <vt:lpstr>Arial</vt:lpstr>
      <vt:lpstr>Garamond</vt:lpstr>
      <vt:lpstr>Verdana</vt:lpstr>
      <vt:lpstr>Wingdings</vt:lpstr>
      <vt:lpstr>Calibri</vt:lpstr>
      <vt:lpstr>Times New Roman</vt:lpstr>
      <vt:lpstr>Level</vt:lpstr>
      <vt:lpstr>Voor het eerst naar school; een kijkje in groep 1 en 2</vt:lpstr>
      <vt:lpstr>Binnenkomst en inloop</vt:lpstr>
      <vt:lpstr>Werkje kiezen/ planbord</vt:lpstr>
      <vt:lpstr>Namenlijst en kleine kring</vt:lpstr>
      <vt:lpstr>In de kring</vt:lpstr>
      <vt:lpstr>De werkles</vt:lpstr>
      <vt:lpstr>De werkles</vt:lpstr>
      <vt:lpstr>Werkles en opruimen</vt:lpstr>
      <vt:lpstr>Eten en drinken</vt:lpstr>
      <vt:lpstr>Spelen in het speellokaal</vt:lpstr>
      <vt:lpstr>Buitenspelen </vt:lpstr>
      <vt:lpstr>Pompom </vt:lpstr>
      <vt:lpstr>En dan is het tijd …….</vt:lpstr>
    </vt:vector>
  </TitlesOfParts>
  <Company>Stepco Schooldesk B.V.</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13BY00-LK-24737106</dc:creator>
  <cp:lastModifiedBy>Louise.Kroeze</cp:lastModifiedBy>
  <cp:revision>110</cp:revision>
  <dcterms:created xsi:type="dcterms:W3CDTF">2009-01-15T08:10:10Z</dcterms:created>
  <dcterms:modified xsi:type="dcterms:W3CDTF">2014-09-16T12:06:41Z</dcterms:modified>
</cp:coreProperties>
</file>